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73A5-5F84-4F86-85CA-63CD74340A5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C3A3-1080-4E50-8CFB-11DA6F83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199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73A5-5F84-4F86-85CA-63CD74340A5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C3A3-1080-4E50-8CFB-11DA6F83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53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73A5-5F84-4F86-85CA-63CD74340A5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C3A3-1080-4E50-8CFB-11DA6F83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611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73A5-5F84-4F86-85CA-63CD74340A5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C3A3-1080-4E50-8CFB-11DA6F83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2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73A5-5F84-4F86-85CA-63CD74340A5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C3A3-1080-4E50-8CFB-11DA6F83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61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73A5-5F84-4F86-85CA-63CD74340A5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C3A3-1080-4E50-8CFB-11DA6F83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73A5-5F84-4F86-85CA-63CD74340A5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C3A3-1080-4E50-8CFB-11DA6F83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4579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73A5-5F84-4F86-85CA-63CD74340A5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C3A3-1080-4E50-8CFB-11DA6F83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9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73A5-5F84-4F86-85CA-63CD74340A5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C3A3-1080-4E50-8CFB-11DA6F83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81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73A5-5F84-4F86-85CA-63CD74340A5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C3A3-1080-4E50-8CFB-11DA6F83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4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73A5-5F84-4F86-85CA-63CD74340A5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FC3A3-1080-4E50-8CFB-11DA6F83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02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B73A5-5F84-4F86-85CA-63CD74340A55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C3A3-1080-4E50-8CFB-11DA6F8303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97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8836" y="-1094364"/>
            <a:ext cx="10889673" cy="23876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Лагерь с дневным пребыванием «Герои нашего времени» МБОУ СОШ № 44 </a:t>
            </a:r>
            <a:r>
              <a:rPr lang="ru-RU" b="1" dirty="0" smtClean="0"/>
              <a:t>Безопасность </a:t>
            </a:r>
            <a:r>
              <a:rPr lang="ru-RU" b="1" dirty="0" smtClean="0"/>
              <a:t>на воде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Основные правила поведения на воде для детей: памятка безопасности |  Алатырский район Чувашской Республ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491" y="1293236"/>
            <a:ext cx="7777018" cy="548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71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Выступление </a:t>
            </a:r>
            <a:r>
              <a:rPr lang="ru-RU" dirty="0" err="1" smtClean="0"/>
              <a:t>Яндышева</a:t>
            </a:r>
            <a:r>
              <a:rPr lang="ru-RU" dirty="0" smtClean="0"/>
              <a:t> Ю.И</a:t>
            </a:r>
            <a:br>
              <a:rPr lang="ru-RU" dirty="0" smtClean="0"/>
            </a:br>
            <a:r>
              <a:rPr lang="ru-RU" dirty="0" smtClean="0"/>
              <a:t>Тренировочные мероприятия на воде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50" y="1690688"/>
            <a:ext cx="2767210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410" y="1690688"/>
            <a:ext cx="5357587" cy="31317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254" y="1995055"/>
            <a:ext cx="2705993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3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Мероприятие «Профессор </a:t>
            </a:r>
            <a:r>
              <a:rPr lang="ru-RU" dirty="0" err="1" smtClean="0"/>
              <a:t>Почемучкин»правила</a:t>
            </a:r>
            <a:r>
              <a:rPr lang="ru-RU" dirty="0" smtClean="0"/>
              <a:t> поведения на водоёмах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073" y="1512094"/>
            <a:ext cx="7028871" cy="5271654"/>
          </a:xfrm>
        </p:spPr>
      </p:pic>
    </p:spTree>
    <p:extLst>
      <p:ext uri="{BB962C8B-B14F-4D97-AF65-F5344CB8AC3E}">
        <p14:creationId xmlns:p14="http://schemas.microsoft.com/office/powerpoint/2010/main" val="316841821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26</Words>
  <Application>Microsoft Office PowerPoint</Application>
  <PresentationFormat>Широкоэкранный</PresentationFormat>
  <Paragraphs>3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Лагерь с дневным пребыванием «Герои нашего времени» МБОУ СОШ № 44 Безопасность на воде</vt:lpstr>
      <vt:lpstr>Выступление Яндышева Ю.И Тренировочные мероприятия на воде</vt:lpstr>
      <vt:lpstr>Мероприятие «Профессор Почемучкин»правила поведения на водоёмах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на воде</dc:title>
  <dc:creator>RUDIK</dc:creator>
  <cp:lastModifiedBy>RUDIK</cp:lastModifiedBy>
  <cp:revision>3</cp:revision>
  <dcterms:created xsi:type="dcterms:W3CDTF">2022-06-09T10:41:15Z</dcterms:created>
  <dcterms:modified xsi:type="dcterms:W3CDTF">2022-06-09T11:12:34Z</dcterms:modified>
</cp:coreProperties>
</file>