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5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6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ludmillacrasnowa.wixsite.com/mysit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uperbwebsitebuilders.com/ru/luchshie-konstruktory-dlja-sozdanija-sajtov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200" cy="2895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Конструктор сайтов </a:t>
            </a:r>
            <a:r>
              <a:rPr lang="en-US" dirty="0" err="1" smtClean="0"/>
              <a:t>Wix</a:t>
            </a:r>
            <a:r>
              <a:rPr lang="ru-RU" dirty="0" smtClean="0"/>
              <a:t> – вдохновение для профессионального самосовершенствования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dirty="0" err="1" smtClean="0"/>
              <a:t>Клёшина</a:t>
            </a:r>
            <a:r>
              <a:rPr lang="ru-RU" dirty="0" smtClean="0"/>
              <a:t> </a:t>
            </a:r>
            <a:r>
              <a:rPr lang="ru-RU" dirty="0" smtClean="0"/>
              <a:t>Марина </a:t>
            </a:r>
            <a:r>
              <a:rPr lang="ru-RU" dirty="0" smtClean="0"/>
              <a:t>Александровна,                              учитель английского языка</a:t>
            </a:r>
          </a:p>
          <a:p>
            <a:pPr algn="r"/>
            <a:r>
              <a:rPr lang="ru-RU" dirty="0" smtClean="0"/>
              <a:t>Краснова Людмила Геннадьевна,                                  учитель технологии,                                                          педагог дополнительного образования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03663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«Добавить приложения»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встроенный магазин приложений. В нём — больше 250+ дополнений для расширения базовой функциональности конструктора. Например, с помощью приложений можно добавить ленту из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инстаграма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сайт или добавить форму обратной связи.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G:\МЕТОДИСТ\Конкурс сайтов\Выступление 16.02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288338" cy="4871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0803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здесь хранятся все загруженные фото и видео. Добавлять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можно с жёсткого диска, из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Drive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Photo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G:\МЕТОДИСТ\Конкурс сайтов\Выступление 16.02\5 (медиа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340746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все инструменты для управления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блогом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сайте.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G:\МЕТОДИСТ\Конкурс сайтов\Выступление 16.02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458200" cy="4932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Цены: Сколько стоит сделать сайт на </a:t>
            </a:r>
            <a:r>
              <a:rPr lang="ru-RU" b="1" dirty="0" err="1" smtClean="0">
                <a:solidFill>
                  <a:schemeClr val="tx1"/>
                </a:solidFill>
              </a:rPr>
              <a:t>Wix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602" name="Picture 2" descr="G:\МЕТОДИСТ\Конкурс сайтов\Выступление 16.02\wix-pric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3058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 из главных преимуществ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Wix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гибкость визуального редактора.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С его помощью можно изменить шаблон до неузнаваемости, используя внутренние настройки секций и блоков, из которых состоит интерфейс каждой страницы.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МЕТОДИСТ\Конкурс сайтов\Выступление 16.02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10600" cy="5145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06562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/>
              <a:t>Сайт педагога дополнительного образования Красновой Л.Г.  «Ах, эти куклы!» </a:t>
            </a:r>
            <a:r>
              <a:rPr lang="en-US" sz="2200" dirty="0">
                <a:hlinkClick r:id="rId2"/>
              </a:rPr>
              <a:t>https://ludmillacrasnowa.wixsite.com/mysite</a:t>
            </a:r>
            <a:r>
              <a:rPr lang="en-US" sz="2200" dirty="0" smtClean="0">
                <a:hlinkClick r:id="rId2"/>
              </a:rPr>
              <a:t>/</a:t>
            </a:r>
            <a:r>
              <a:rPr lang="ru-RU" sz="2200" dirty="0" smtClean="0"/>
              <a:t> </a:t>
            </a:r>
            <a:endParaRPr lang="ru-RU" sz="2200" dirty="0"/>
          </a:p>
        </p:txBody>
      </p:sp>
      <p:pic>
        <p:nvPicPr>
          <p:cNvPr id="1026" name="Picture 2" descr="C:\Users\1\Desktop\2021-02-16_16-44-05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72" y="2133600"/>
            <a:ext cx="717862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76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err="1" smtClean="0"/>
              <a:t>Wix</a:t>
            </a:r>
            <a:r>
              <a:rPr lang="ru-RU" sz="1400" dirty="0" smtClean="0"/>
              <a:t> — один из </a:t>
            </a:r>
            <a:r>
              <a:rPr lang="ru-RU" sz="1400" dirty="0" smtClean="0">
                <a:hlinkClick r:id="rId2"/>
              </a:rPr>
              <a:t>самых популярных конструкторов сайтов</a:t>
            </a:r>
            <a:r>
              <a:rPr lang="ru-RU" sz="1400" dirty="0" smtClean="0"/>
              <a:t>. Количество его пользователей перевалило за 190 миллионов. Такую распространённость можно объяснить простотой использования и большим количеством достоинств, которыми обладает сервис.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1200" b="1" dirty="0" smtClean="0"/>
              <a:t>✔</a:t>
            </a:r>
            <a:r>
              <a:rPr lang="ru-RU" sz="1200" dirty="0" smtClean="0"/>
              <a:t> Несколько сотен шаблонов, созданных профессиональными дизайнерами и верстальщиками.</a:t>
            </a:r>
            <a:br>
              <a:rPr lang="ru-RU" sz="1200" dirty="0" smtClean="0"/>
            </a:br>
            <a:r>
              <a:rPr lang="ru-RU" sz="1200" b="1" dirty="0" smtClean="0"/>
              <a:t>✔</a:t>
            </a:r>
            <a:r>
              <a:rPr lang="ru-RU" sz="1200" dirty="0" smtClean="0"/>
              <a:t> Мощный визуальный редактор, в котором можно полностью переделать под себя выбранный шаблон.</a:t>
            </a:r>
            <a:br>
              <a:rPr lang="ru-RU" sz="1200" dirty="0" smtClean="0"/>
            </a:br>
            <a:r>
              <a:rPr lang="ru-RU" sz="1200" b="1" dirty="0" smtClean="0"/>
              <a:t>✔</a:t>
            </a:r>
            <a:r>
              <a:rPr lang="ru-RU" sz="1200" dirty="0" smtClean="0"/>
              <a:t> Возможность отдельно настроить </a:t>
            </a:r>
            <a:r>
              <a:rPr lang="ru-RU" sz="1200" dirty="0" err="1" smtClean="0"/>
              <a:t>десктопную</a:t>
            </a:r>
            <a:r>
              <a:rPr lang="ru-RU" sz="1200" dirty="0" smtClean="0"/>
              <a:t> и мобильную версии сайта.</a:t>
            </a:r>
            <a:br>
              <a:rPr lang="ru-RU" sz="1200" dirty="0" smtClean="0"/>
            </a:br>
            <a:r>
              <a:rPr lang="ru-RU" sz="1200" b="1" dirty="0" smtClean="0"/>
              <a:t>✔</a:t>
            </a:r>
            <a:r>
              <a:rPr lang="ru-RU" sz="1200" dirty="0" smtClean="0"/>
              <a:t> Богатая база </a:t>
            </a:r>
            <a:r>
              <a:rPr lang="ru-RU" sz="1200" dirty="0" err="1" smtClean="0"/>
              <a:t>виджетов</a:t>
            </a:r>
            <a:r>
              <a:rPr lang="ru-RU" sz="1200" dirty="0" smtClean="0"/>
              <a:t> и блоков, из которых выстраивается интерфейс сайта.</a:t>
            </a:r>
            <a:br>
              <a:rPr lang="ru-RU" sz="1200" dirty="0" smtClean="0"/>
            </a:br>
            <a:r>
              <a:rPr lang="ru-RU" sz="1200" b="1" dirty="0" smtClean="0"/>
              <a:t>✔</a:t>
            </a:r>
            <a:r>
              <a:rPr lang="ru-RU" sz="1200" dirty="0" smtClean="0"/>
              <a:t> Встроенный магазин приложений для расширения базовой функциональности конструктора.</a:t>
            </a:r>
            <a:br>
              <a:rPr lang="ru-RU" sz="1200" dirty="0" smtClean="0"/>
            </a:br>
            <a:r>
              <a:rPr lang="ru-RU" sz="1200" b="1" dirty="0" smtClean="0"/>
              <a:t>✔</a:t>
            </a:r>
            <a:r>
              <a:rPr lang="ru-RU" sz="1200" dirty="0" smtClean="0"/>
              <a:t> Мощный SEO-блок, для работы с которым разработан помощник — он подсказывает, как оптимизировать сайт для эффективного продвижения в поисковых системах.</a:t>
            </a:r>
            <a:br>
              <a:rPr lang="ru-RU" sz="1200" dirty="0" smtClean="0"/>
            </a:br>
            <a:r>
              <a:rPr lang="ru-RU" sz="1200" b="1" dirty="0" smtClean="0"/>
              <a:t>✔</a:t>
            </a:r>
            <a:r>
              <a:rPr lang="ru-RU" sz="1200" dirty="0" smtClean="0"/>
              <a:t> Технология </a:t>
            </a:r>
            <a:r>
              <a:rPr lang="ru-RU" sz="1200" dirty="0" err="1" smtClean="0"/>
              <a:t>Wix</a:t>
            </a:r>
            <a:r>
              <a:rPr lang="ru-RU" sz="1200" dirty="0" smtClean="0"/>
              <a:t> </a:t>
            </a:r>
            <a:r>
              <a:rPr lang="ru-RU" sz="1200" dirty="0" err="1" smtClean="0"/>
              <a:t>Turbo</a:t>
            </a:r>
            <a:r>
              <a:rPr lang="ru-RU" sz="1200" dirty="0" smtClean="0"/>
              <a:t> для ускорения загрузки страниц.</a:t>
            </a:r>
            <a:br>
              <a:rPr lang="ru-RU" sz="1200" dirty="0" smtClean="0"/>
            </a:br>
            <a:r>
              <a:rPr lang="ru-RU" sz="1200" b="1" dirty="0" smtClean="0"/>
              <a:t>✔</a:t>
            </a:r>
            <a:r>
              <a:rPr lang="ru-RU" sz="1200" dirty="0" smtClean="0"/>
              <a:t> Встроенный конструктор логотипов.</a:t>
            </a:r>
            <a:br>
              <a:rPr lang="ru-RU" sz="1200" dirty="0" smtClean="0"/>
            </a:br>
            <a:r>
              <a:rPr lang="ru-RU" sz="1200" b="1" dirty="0" smtClean="0"/>
              <a:t>✔</a:t>
            </a:r>
            <a:r>
              <a:rPr lang="ru-RU" sz="1200" dirty="0" smtClean="0"/>
              <a:t> Возможность создания </a:t>
            </a:r>
            <a:r>
              <a:rPr lang="ru-RU" sz="1200" dirty="0" err="1" smtClean="0"/>
              <a:t>мультиязычных</a:t>
            </a:r>
            <a:r>
              <a:rPr lang="ru-RU" sz="1200" dirty="0" smtClean="0"/>
              <a:t> сайтов.</a:t>
            </a:r>
            <a:br>
              <a:rPr lang="ru-RU" sz="1200" dirty="0" smtClean="0"/>
            </a:br>
            <a:r>
              <a:rPr lang="ru-RU" sz="1200" b="1" dirty="0" smtClean="0"/>
              <a:t>✔</a:t>
            </a:r>
            <a:r>
              <a:rPr lang="ru-RU" sz="1200" dirty="0" smtClean="0"/>
              <a:t> Круглосуточная техническая поддержка с быстрыми и компетентными ответами.</a:t>
            </a:r>
            <a:br>
              <a:rPr lang="ru-RU" sz="1200" dirty="0" smtClean="0"/>
            </a:br>
            <a:r>
              <a:rPr lang="ru-RU" sz="1200" b="1" dirty="0" smtClean="0"/>
              <a:t>✔</a:t>
            </a:r>
            <a:r>
              <a:rPr lang="ru-RU" sz="1200" dirty="0" smtClean="0"/>
              <a:t> Постоянное добавление новых шаблонов и возможностей.</a:t>
            </a:r>
            <a:endParaRPr lang="ru-RU" sz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ru-RU" sz="1400" b="1" dirty="0" smtClean="0"/>
              <a:t>✘</a:t>
            </a:r>
            <a:r>
              <a:rPr lang="ru-RU" sz="1400" dirty="0" smtClean="0"/>
              <a:t> Относительно дорогие тарифные планы, учитывая, что на самом дешевом тарифе не убирается реклама конструктора.</a:t>
            </a:r>
            <a:br>
              <a:rPr lang="ru-RU" sz="1400" dirty="0" smtClean="0"/>
            </a:br>
            <a:r>
              <a:rPr lang="ru-RU" sz="1400" b="1" dirty="0" smtClean="0"/>
              <a:t>✘</a:t>
            </a:r>
            <a:r>
              <a:rPr lang="ru-RU" sz="1400" dirty="0" smtClean="0"/>
              <a:t> Визуальный редактор сначала пугает своей мощностью. Чрезмерная свобода чревата тем, что неопытные пользователи могут по неосторожности испортить шаблон.</a:t>
            </a:r>
            <a:br>
              <a:rPr lang="ru-RU" sz="1400" dirty="0" smtClean="0"/>
            </a:br>
            <a:r>
              <a:rPr lang="ru-RU" sz="1400" b="1" dirty="0" smtClean="0"/>
              <a:t>✘</a:t>
            </a:r>
            <a:r>
              <a:rPr lang="ru-RU" sz="1400" dirty="0" smtClean="0"/>
              <a:t> Во встроенном магазине есть недоработанные приложения, а за действительно полезные расширения нужно доплачивать.</a:t>
            </a:r>
            <a:br>
              <a:rPr lang="ru-RU" sz="1400" dirty="0" smtClean="0"/>
            </a:br>
            <a:r>
              <a:rPr lang="ru-RU" sz="1400" b="1" dirty="0" smtClean="0"/>
              <a:t>✘</a:t>
            </a:r>
            <a:r>
              <a:rPr lang="ru-RU" sz="1400" dirty="0" smtClean="0"/>
              <a:t> Отображение интерфейса на небольших экранах приходится доделывать вручную, потому что после автоматической адаптации остаются недоработанные моменты — например, фотография спускается вниз, а подпись остаётся сверху.</a:t>
            </a:r>
            <a:br>
              <a:rPr lang="ru-RU" sz="1400" dirty="0" smtClean="0"/>
            </a:br>
            <a:r>
              <a:rPr lang="ru-RU" sz="1400" b="1" dirty="0" smtClean="0"/>
              <a:t>✘</a:t>
            </a:r>
            <a:r>
              <a:rPr lang="ru-RU" sz="1400" dirty="0" smtClean="0"/>
              <a:t> Низкая скорость загрузки страниц с большим количеством </a:t>
            </a:r>
            <a:r>
              <a:rPr lang="ru-RU" sz="1400" dirty="0" err="1" smtClean="0"/>
              <a:t>контента</a:t>
            </a:r>
            <a:r>
              <a:rPr lang="ru-RU" sz="1400" dirty="0" smtClean="0"/>
              <a:t> и эффектов.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Для регистрации на </a:t>
            </a:r>
            <a:r>
              <a:rPr lang="ru-RU" sz="1400" dirty="0" err="1" smtClean="0"/>
              <a:t>Wix</a:t>
            </a:r>
            <a:r>
              <a:rPr lang="ru-RU" sz="1400" dirty="0" smtClean="0"/>
              <a:t> используется электронная почта. Вы также можете авторизоваться через </a:t>
            </a:r>
            <a:r>
              <a:rPr lang="ru-RU" sz="1400" dirty="0" err="1" smtClean="0"/>
              <a:t>аккаунты</a:t>
            </a:r>
            <a:r>
              <a:rPr lang="ru-RU" sz="1400" dirty="0" smtClean="0"/>
              <a:t> на </a:t>
            </a:r>
            <a:r>
              <a:rPr lang="ru-RU" sz="1400" dirty="0" err="1" smtClean="0"/>
              <a:t>Facebook</a:t>
            </a:r>
            <a:r>
              <a:rPr lang="ru-RU" sz="1400" dirty="0" smtClean="0"/>
              <a:t> или </a:t>
            </a:r>
            <a:r>
              <a:rPr lang="ru-RU" sz="1400" dirty="0" err="1" smtClean="0"/>
              <a:t>Google</a:t>
            </a:r>
            <a:r>
              <a:rPr lang="ru-RU" sz="1400" dirty="0" smtClean="0"/>
              <a:t>. После этого система предложит вам создать сайт.</a:t>
            </a:r>
            <a:endParaRPr lang="ru-RU" sz="1400" dirty="0"/>
          </a:p>
        </p:txBody>
      </p:sp>
      <p:pic>
        <p:nvPicPr>
          <p:cNvPr id="2050" name="Picture 2" descr="G:\МЕТОДИСТ\Конкурс сайтов\Выступление 16.02\wix-regist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73152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467600" cy="57943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шаг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выбор типа сайта. Укажите подходящий тип: бизнес, магазин, отели, рестораны,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так далее.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МЕТОДИСТ\Конкурс сайтов\Выступление 16.02\wix-registratio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76200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838200"/>
            <a:ext cx="4038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Wix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ADI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— автоматическое создание сайта с помощью искусственного интеллекта. Система задаст несколько вопросов о сфере деятельности, для которой вы делаете сайт, попросит указать контактные данные и ссылки на группы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после чего сгенерирует несколько страниц, уже заполненных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контентом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4572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Второй шаг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выбор способа создания сайта. Есть два варианта: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5400" y="1066800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Выбор шаблона из библиотеки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Wix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Это стандартный способ, который используется на всех конструкторах сайтов.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МЕТОДИСТ\Конкурс сайтов\Выступление 16.02\wix-a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67000"/>
            <a:ext cx="3719512" cy="2952750"/>
          </a:xfrm>
          <a:prstGeom prst="rect">
            <a:avLst/>
          </a:prstGeom>
          <a:noFill/>
        </p:spPr>
      </p:pic>
      <p:pic>
        <p:nvPicPr>
          <p:cNvPr id="4099" name="Picture 3" descr="G:\МЕТОДИСТ\Конкурс сайтов\Выступление 16.02\wix-choice-templ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667000"/>
            <a:ext cx="3810001" cy="296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«Меню и страницы»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на этой вкладке вы создаёте и настраиваете страницы, управляете отображением ссылок на них в главном меню сайта. У каждой страницы есть внутренние настройки. Например, вы можете автоматически убрать шапку и подвал, сделать раздел закрытым с доступом по паролю или только для пользователей сайта. В SEO-настройках страницы вы указываете, URL, заголовок и описание.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МЕТОДИСТ\Конкурс сайтов\Выступление 16.02\2 (меню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25429"/>
            <a:ext cx="8153400" cy="5432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65563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«Фон»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управление фоном всех страниц или каждой по отдельности. Вы можете закрасить их в любой цвет, наложить фотографию или видео.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G:\МЕТОДИСТ\Конкурс сайтов\Выступление 16.02\3 (фон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382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57943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«Добавить»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библиотека элементов интерфейса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Wix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Все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виджеты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блоки, которые вы видите в ней, можно перетащить на страницы сайта и настроить.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G:\МЕТОДИСТ\Конкурс сайтов\Выступление 16.02\4 (вставить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8305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 вашего сайта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G:\МЕТОДИСТ\Конкурс сайтов\Выступление 16.02\6 (цвет сайта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199"/>
            <a:ext cx="8458200" cy="4928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</TotalTime>
  <Words>161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Конструктор сайтов Wix – вдохновение для профессионального самосовершенствования</vt:lpstr>
      <vt:lpstr>Wix — один из самых популярных конструкторов сайтов. Количество его пользователей перевалило за 190 миллионов. Такую распространённость можно объяснить простотой использования и большим количеством достоинств, которыми обладает сервис.</vt:lpstr>
      <vt:lpstr>Для регистрации на Wix используется электронная почта. Вы также можете авторизоваться через аккаунты на Facebook или Google. После этого система предложит вам создать сайт.</vt:lpstr>
      <vt:lpstr>Первый шаг — выбор типа сайта. Укажите подходящий тип: бизнес, магазин, отели, рестораны, блог и так далее.</vt:lpstr>
      <vt:lpstr>Презентация PowerPoint</vt:lpstr>
      <vt:lpstr>«Меню и страницы» — на этой вкладке вы создаёте и настраиваете страницы, управляете отображением ссылок на них в главном меню сайта. У каждой страницы есть внутренние настройки. Например, вы можете автоматически убрать шапку и подвал, сделать раздел закрытым с доступом по паролю или только для пользователей сайта. В SEO-настройках страницы вы указываете, URL, заголовок и описание.</vt:lpstr>
      <vt:lpstr>«Фон» — управление фоном всех страниц или каждой по отдельности. Вы можете закрасить их в любой цвет, наложить фотографию или видео.</vt:lpstr>
      <vt:lpstr>«Добавить» — библиотека элементов интерфейса Wix. Все виджеты и блоки, которые вы видите в ней, можно перетащить на страницы сайта и настроить.</vt:lpstr>
      <vt:lpstr>Цвет вашего сайта</vt:lpstr>
      <vt:lpstr>«Добавить приложения» — встроенный магазин приложений. В нём — больше 250+ дополнений для расширения базовой функциональности конструктора. Например, с помощью приложений можно добавить ленту из инстаграма на сайт или добавить форму обратной связи.</vt:lpstr>
      <vt:lpstr>«Медиа» — здесь хранятся все загруженные фото и видео. Добавлять контент можно с жёсткого диска, из Facebook, Instagram, Google Drive и Google Photo.</vt:lpstr>
      <vt:lpstr>«Блог» — все инструменты для управления блогом на сайте.</vt:lpstr>
      <vt:lpstr>Цены: Сколько стоит сделать сайт на Wix</vt:lpstr>
      <vt:lpstr>Одно из главных преимуществ Wix — гибкость визуального редактора. С его помощью можно изменить шаблон до неузнаваемости, используя внутренние настройки секций и блоков, из которых состоит интерфейс каждой страницы.</vt:lpstr>
      <vt:lpstr>Сайт педагога дополнительного образования Красновой Л.Г.  «Ах, эти куклы!» https://ludmillacrasnowa.wixsite.com/mysite/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Конструктор сайтов Wix – вдохновение для профессионального самосовершенствования</dc:title>
  <dc:creator>Дом</dc:creator>
  <cp:lastModifiedBy>1</cp:lastModifiedBy>
  <cp:revision>15</cp:revision>
  <dcterms:created xsi:type="dcterms:W3CDTF">2021-02-14T18:49:53Z</dcterms:created>
  <dcterms:modified xsi:type="dcterms:W3CDTF">2021-02-16T13:46:48Z</dcterms:modified>
</cp:coreProperties>
</file>