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60" r:id="rId5"/>
    <p:sldId id="259" r:id="rId6"/>
    <p:sldId id="265" r:id="rId7"/>
    <p:sldId id="266" r:id="rId8"/>
    <p:sldId id="264" r:id="rId9"/>
    <p:sldId id="263" r:id="rId10"/>
    <p:sldId id="271" r:id="rId11"/>
    <p:sldId id="261" r:id="rId12"/>
    <p:sldId id="267" r:id="rId13"/>
    <p:sldId id="273" r:id="rId14"/>
    <p:sldId id="272" r:id="rId15"/>
    <p:sldId id="268" r:id="rId16"/>
    <p:sldId id="269" r:id="rId17"/>
    <p:sldId id="257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dvv.ru/articles/testovyy-razdel/kakie-byvayut-sayty-vidy-saytov-po-kontentu-dizaynu-i-funktsionalnosti/" TargetMode="External"/><Relationship Id="rId2" Type="http://schemas.openxmlformats.org/officeDocument/2006/relationships/hyperlink" Target="https://uchi.pro/blog/trebovaniya-k-saytu-obrazovatelnogo-uchrezhdeni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729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конкурс-практикум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«Лучший сайт-портфолио педагога»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420888"/>
            <a:ext cx="7406640" cy="28083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Авторский </a:t>
            </a:r>
            <a:r>
              <a:rPr lang="ru-RU" sz="5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плюсы – минусы, </a:t>
            </a:r>
            <a:r>
              <a:rPr lang="ru-RU" sz="5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Коваленко Галина Анатольевна,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Гуляев Сергей Александрович,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заместители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директора по УВР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СОШ №44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 89224043540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4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Политика конфиденциальности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962088" cy="51956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первом переходе на сайт посетитель видит уведомление о сборе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cookies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— данных о пользователе, которые сохраняются на компьютере. Человек может согласиться с этим либо покинуть сайт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/>
              <a:t>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Уведомление о согласии на обработку данных также указывается в формах заявки (на консультацию, на звонок и пр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1" y="2564904"/>
            <a:ext cx="66151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1" y="4221088"/>
            <a:ext cx="35052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нормативные документы, регламентирующие структуру и содержание сайта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>
            <a:normAutofit fontScale="32500" lnSpcReduction="20000"/>
          </a:bodyPr>
          <a:lstStyle/>
          <a:p>
            <a:pPr marL="82296" indent="0">
              <a:buNone/>
            </a:pPr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Российской Федерации (ст. 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Конвенция о правах инвалидов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 от 29.12.2012 г. № 273-ФЗ "Об образовании в РФ"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28,29;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кодекс Российской Федерации от 18 декабря 2006 г. № 230-ФЗ Часть IV.;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от 27 июля 2006 г. № 152-ФЗ (ред. 24.04.2020) «О персональных данных»;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Федеральный закон от 12.01.1996 № 7-ФЗ «О некоммерческих организациях» (принят ГД ФС РФ 08.12.1995) в редакции от 18.03.2020;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Федеральный закон Российской Федерации от 9 февраля 2009 г. № 8-ФЗ (ред. от 28.12.2013, с изм. от 01.12.2014, изм. от 28.12.2017 № 423-ФЗ) «Об обеспечении доступа к информации о деятельности государственных органов и органов местного самоуправления»;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Федеральный закон Российской Федерации от 13 марта 2006 г. № 38-ФЗ «О рекламе».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18. Реклама, распространяемая по сетям электросвязи и размещаемая на почтовых отправлениях.);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 Федеральный закон Российской Федерации от 27 июля 2006 г. № 149-ФЗ «Об информации, информационных технологиях и о защите информации»;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10. Федеральный закон Российской Федерации от 31 декабря 2014 г. № 531-ФЗ «О внесении изменений в статьи 13 и 14 Федерального закона «Об информации, информационных технологиях и о защите информации» и Кодекс Российской Федерации об административных правонарушениях»(вступает в силу с о1.07.2015 года);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11. Федеральный закон от 24.11.1995 № 181-ФЗ (ред. от 21.07.2014, с изм. от 01.12.2014, 24.04.2020) «О социальной защите инвалидов в Российской Федерации» (24 ноября 1995 г.);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12. Федеральный закон 26 июля 2006 года № 135-ФЗ «О защите конкуренции».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13. УКАЗ Президента Российской Федерации от 17 апреля 2017 г. № 171 «О мониторинге и анализе результатов рассмотрения обращений граждан и организаций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Правительства РФ от 10.07.2013 № 582 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ОО» http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www.edusite.ru/DswMedia/postanovlenie582obobrazovatel-nyixsaytax.pdf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29.05.2014 г.№ 785 "Требования к структуре официального сайта образовательной организации в сети "Интернет" и формату предоставления на нем информации" http://www.edusite.ru/DswMedia/prikaz_785_rosobrnadzor.pdf </a:t>
            </a:r>
          </a:p>
        </p:txBody>
      </p:sp>
    </p:spTree>
    <p:extLst>
      <p:ext uri="{BB962C8B-B14F-4D97-AF65-F5344CB8AC3E}">
        <p14:creationId xmlns:p14="http://schemas.microsoft.com/office/powerpoint/2010/main" val="295911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Практикум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бщие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требования к сайту ОО, определите, какие подойдут к авторскому сайту, укажите в чате номер требования.</a:t>
            </a: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Сайт образовательной организации должен: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	быть (ст. 29 Федерального закона от 29.12.2012 N 273-ФЗ  «Об образовании в Российской Федерации»);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	размещаться на территории РФ;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	быть удобным и понятным для пользователя;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	соблюдать требования закона о персональных данных;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	иметь раздел «Сведения об образовательной организации», в котором страницы оформлены с помощью специальной разметки;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	иметь раздел «Информационная безопасность»;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	иметь версию для слабовидящих;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	не содержать информацию, запрещенную законами РФ;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	сопровождаться Положением о сайте образовательной организации.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13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Разделы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0516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себе (фотография!)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Новостная лента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Фотогалерея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Программно-методические материалы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Контрольно-измерительные материалы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 педагога и учащихся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чащимся (развитие УУД)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59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Несколько советов: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12365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айдите свою изюминку;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систематизируйте материал;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читывайте интересы всех участников образовательных отношений;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 называйте каждый документ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указывайте информационные источники.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03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02048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Виды сайтов: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818072" cy="526767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функциональности: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сайты-визитки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сайты электронной коммерции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интернет-порталы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платформы.</a:t>
            </a:r>
          </a:p>
          <a:p>
            <a:pPr marL="8229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отзывчивости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дизайна: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статический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жидкий (подвижный)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отзывчивый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responsive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адаптивный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макет.вики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-сайты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способу формирования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обновляемости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контента: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статические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динамические.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54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сайтов: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контента: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блоги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корпоративные сайты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краудфандинговые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платформы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сайты электронной коммерции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образовательные ресурсы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новостные сайты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социальные медиа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сайты ТВ или потокового видео.</a:t>
            </a:r>
          </a:p>
          <a:p>
            <a:pPr marL="8229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визуальному исполнению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отореалистичные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графические сайты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Текстовые.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97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3900" dirty="0">
                <a:solidFill>
                  <a:srgbClr val="464653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Счастье – это чувство перспективы (</a:t>
            </a:r>
            <a:r>
              <a:rPr lang="ru-RU" sz="3900" dirty="0" err="1">
                <a:solidFill>
                  <a:srgbClr val="464653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Ю.Сенкевич</a:t>
            </a:r>
            <a:r>
              <a:rPr lang="ru-RU" sz="3900" dirty="0" smtClean="0">
                <a:solidFill>
                  <a:srgbClr val="464653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6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Информационные источники: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uchi.pro/blog/trebovaniya-k-saytu-obrazovatelnogo-uchrezhdeniya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бывают сайты? Виды сайтов по контенту, дизайну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функциональности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https://sdvv.ru/articles/testovyy-razdel/kakie-byvayut-sayty-vidy-saytov-po-kontentu-dizaynu-i-funktsionalnosti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Веб-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сайт.рус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://www.kireya.ru/publ/article_about_website_development/why_you_need_a_website/vidy_sajtov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4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Созданный персональный сайт — признак человека с собственным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стилем</a:t>
            </a:r>
          </a:p>
          <a:p>
            <a:pPr marL="82296" indent="0" algn="r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то-то где-то когда-то в Инете…</a:t>
            </a:r>
          </a:p>
          <a:p>
            <a:pPr marL="82296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4172538" cy="355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03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 возможных сценария образования будущего: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«Вечное студенчество».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Конец государственной монополии на образование.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Наставники вместо учителей.</a:t>
            </a:r>
          </a:p>
          <a:p>
            <a:pPr marL="82296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5075773" cy="293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9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Сайт-портфолио (веб-портфолио)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веб-базированный ресурс, который отражает рост учебных или профессиональных достижений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владельца. 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39214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84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Зачем?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308425"/>
              </p:ext>
            </p:extLst>
          </p:nvPr>
        </p:nvGraphicFramePr>
        <p:xfrm>
          <a:off x="1043608" y="1447800"/>
          <a:ext cx="789084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421"/>
                <a:gridCol w="3945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6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6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80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86024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Муниципальный конкурс-практикум</a:t>
            </a:r>
            <a:b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«Лучший сайт-портфолио педагога»</a:t>
            </a:r>
            <a:b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проведения Конкурса-практикума: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Образовательные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Конкурса: с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15 по 20 февраля 2021 года.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Самостоятельная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конкурсантов: с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21 февраля по 26 февраля 2021 года.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Экспертиза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сайтов-портфолио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                               с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27 февраля по 4 марта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2021 года. 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Подведение итогов конкурса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6 марта 2021 года.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Оглашение результатов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конкурса: 12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марта 2021 года.</a:t>
            </a:r>
          </a:p>
        </p:txBody>
      </p:sp>
    </p:spTree>
    <p:extLst>
      <p:ext uri="{BB962C8B-B14F-4D97-AF65-F5344CB8AC3E}">
        <p14:creationId xmlns:p14="http://schemas.microsoft.com/office/powerpoint/2010/main" val="253103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Критерии оценки сайта: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насыщенность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Безопасность и комфортность виртуальной образовательной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обратной связи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Оригинальность и адекватность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дизайна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Активная гражданская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позиция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Максимальное количество баллов – 37.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6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Требования к сайту: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245807"/>
              </p:ext>
            </p:extLst>
          </p:nvPr>
        </p:nvGraphicFramePr>
        <p:xfrm>
          <a:off x="1042988" y="1052736"/>
          <a:ext cx="7891462" cy="471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731"/>
                <a:gridCol w="3945731"/>
              </a:tblGrid>
              <a:tr h="4202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Общие требования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Специфические требования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2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 раздражающий дизайн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2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Понятная структура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2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Адаптивная версия сайта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2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 скорость загрузки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2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Возможность обратной связи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2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Соответствие требованиям закона о персональных данных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223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70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Дизайн сайта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481138"/>
            <a:ext cx="89630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48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2039</TotalTime>
  <Words>868</Words>
  <Application>Microsoft Office PowerPoint</Application>
  <PresentationFormat>Экран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Муниципальный конкурс-практикум «Лучший сайт-портфолио педагога» </vt:lpstr>
      <vt:lpstr>Презентация PowerPoint</vt:lpstr>
      <vt:lpstr>3 возможных сценария образования будущего:</vt:lpstr>
      <vt:lpstr>Глоссарий</vt:lpstr>
      <vt:lpstr>Зачем?</vt:lpstr>
      <vt:lpstr>Муниципальный конкурс-практикум «Лучший сайт-портфолио педагога» </vt:lpstr>
      <vt:lpstr>Критерии оценки сайта:</vt:lpstr>
      <vt:lpstr>Требования к сайту:</vt:lpstr>
      <vt:lpstr>Дизайн сайта</vt:lpstr>
      <vt:lpstr>Политика конфиденциальности </vt:lpstr>
      <vt:lpstr>Основные нормативные документы, регламентирующие структуру и содержание сайта образовательной организации</vt:lpstr>
      <vt:lpstr>Практикум</vt:lpstr>
      <vt:lpstr>Разделы</vt:lpstr>
      <vt:lpstr>Несколько советов:</vt:lpstr>
      <vt:lpstr>Виды сайтов:</vt:lpstr>
      <vt:lpstr>Виды сайтов:</vt:lpstr>
      <vt:lpstr>Презентация PowerPoint</vt:lpstr>
      <vt:lpstr>Информационные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UIK 361</dc:creator>
  <cp:lastModifiedBy>1</cp:lastModifiedBy>
  <cp:revision>38</cp:revision>
  <dcterms:created xsi:type="dcterms:W3CDTF">2021-02-07T03:37:19Z</dcterms:created>
  <dcterms:modified xsi:type="dcterms:W3CDTF">2022-03-14T08:24:06Z</dcterms:modified>
</cp:coreProperties>
</file>